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
<Relationship Id="rId8" Type="http://schemas.openxmlformats.org/officeDocument/2006/relationships/commentAuthors" Target="commentAuthors.xml"/>
<Relationship Id="rId3" Type="http://schemas.openxmlformats.org/officeDocument/2006/relationships/customXml" Target="../customXml/item3.xml"/>
<Relationship Id="rId7" Type="http://schemas.openxmlformats.org/officeDocument/2006/relationships/handoutMaster" Target="handoutMasters/handoutMaster1.xml"/>
<Relationship Id="rId12" Type="http://schemas.openxmlformats.org/officeDocument/2006/relationships/tableStyles" Target="tableStyles.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notesMaster" Target="notesMasters/notesMaster1.xml"/>
<Relationship Id="rId11" Type="http://schemas.openxmlformats.org/officeDocument/2006/relationships/theme" Target="theme/theme1.xml"/>
<Relationship Id="rId5" Type="http://schemas.openxmlformats.org/officeDocument/2006/relationships/slide" Target="slides/slide1.xml"/>
<Relationship Id="rId10" Type="http://schemas.openxmlformats.org/officeDocument/2006/relationships/viewProps" Target="viewProps.xml"/>
<Relationship Id="rId4" Type="http://schemas.openxmlformats.org/officeDocument/2006/relationships/slideMaster" Target="slideMasters/slideMaster1.xml"/>
<Relationship Id="rId9" Type="http://schemas.openxmlformats.org/officeDocument/2006/relationships/presProps" Target="presProps.xml"/>
<Relationship Id="rId13" Type="http://schemas.openxmlformats.org/officeDocument/2006/relationships/slide" Target="slides/slide2.xml"/>
<Relationship Id="rId14" Type="http://schemas.openxmlformats.org/officeDocument/2006/relationships/slide" Target="slides/slide3.xml"/>
<Relationship Id="rId15" Type="http://schemas.openxmlformats.org/officeDocument/2006/relationships/slide" Target="slides/slide4.xml"/>
<Relationship Id="rId16" Type="http://schemas.openxmlformats.org/officeDocument/2006/relationships/slide" Target="slides/slide5.xml"/>
<Relationship Id="rId17" Type="http://schemas.openxmlformats.org/officeDocument/2006/relationships/slide" Target="slides/slide6.xml"/>
<Relationship Id="rId18" Type="http://schemas.openxmlformats.org/officeDocument/2006/relationships/slide" Target="slides/slide7.xml"/>
<Relationship Id="rId19" Type="http://schemas.openxmlformats.org/officeDocument/2006/relationships/slide" Target="slides/slide8.xml"/>
<Relationship Id="rId20" Type="http://schemas.openxmlformats.org/officeDocument/2006/relationships/slide" Target="slides/slide9.xml"/>
<Relationship Id="rId21" Type="http://schemas.openxmlformats.org/officeDocument/2006/relationships/slide" Target="slides/slide10.xml"/>
<Relationship Id="rId22" Type="http://schemas.openxmlformats.org/officeDocument/2006/relationships/slide" Target="slides/slide11.xml"/>
<Relationship Id="rId23" Type="http://schemas.openxmlformats.org/officeDocument/2006/relationships/slide" Target="slides/slide12.xml"/>
<Relationship Id="rId24" Type="http://schemas.openxmlformats.org/officeDocument/2006/relationships/slide" Target="slides/slide13.xml"/>
<Relationship Id="rId25" Type="http://schemas.openxmlformats.org/officeDocument/2006/relationships/slide" Target="slides/slide14.xml"/>
<Relationship Id="rId26" Type="http://schemas.openxmlformats.org/officeDocument/2006/relationships/slide" Target="slides/slide15.xml"/>
<Relationship Id="rId27" Type="http://schemas.openxmlformats.org/officeDocument/2006/relationships/slide" Target="slides/slide16.xml"/>
<Relationship Id="rId28" Type="http://schemas.openxmlformats.org/officeDocument/2006/relationships/slide" Target="slides/slide17.xml"/>
<Relationship Id="rId29" Type="http://schemas.openxmlformats.org/officeDocument/2006/relationships/slide" Target="slides/slide18.xml"/>
<Relationship Id="rId30" Type="http://schemas.openxmlformats.org/officeDocument/2006/relationships/slide" Target="slides/slide19.xml"/>
<Relationship Id="rId31" Type="http://schemas.openxmlformats.org/officeDocument/2006/relationships/slide" Target="slides/slide20.xml"/>
<Relationship Id="rId32" Type="http://schemas.openxmlformats.org/officeDocument/2006/relationships/slide" Target="slides/slide21.xml"/>
<Relationship Id="rId33" Type="http://schemas.openxmlformats.org/officeDocument/2006/relationships/slide" Target="slides/slide22.xml"/>
<Relationship Id="rId34" Type="http://schemas.openxmlformats.org/officeDocument/2006/relationships/slide" Target="slides/slide23.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12ea3151c81c8.png>
</file>

<file path=ppt/media/file12ea317ce5611.png>
</file>

<file path=ppt/media/file12ea31e0d21e7.png>
</file>

<file path=ppt/media/file12ea31f49c101.png>
</file>

<file path=ppt/media/file12ea3203db879.png>
</file>

<file path=ppt/media/file12ea3231e38b3.png>
</file>

<file path=ppt/media/file12ea323583343.png>
</file>

<file path=ppt/media/file12ea328c7c4c.png>
</file>

<file path=ppt/media/file12ea32caa8928.png>
</file>

<file path=ppt/media/file12ea32e1682b1.png>
</file>

<file path=ppt/media/file12ea3341a2078.png>
</file>

<file path=ppt/media/file12ea338cfa88b.png>
</file>

<file path=ppt/media/file12ea33ebee997.png>
</file>

<file path=ppt/media/file12ea33f1faddd.png>
</file>

<file path=ppt/media/file12ea347de4a1a.png>
</file>

<file path=ppt/media/file12ea349425ad0.png>
</file>

<file path=ppt/media/file12ea3504d9e37.png>
</file>

<file path=ppt/media/file12ea352d315d2.png>
</file>

<file path=ppt/media/file12ea3553462e2.png>
</file>

<file path=ppt/media/file12ea35cee417b.png>
</file>

<file path=ppt/media/file12ea362480f21.png>
</file>

<file path=ppt/media/file12ea367d9d8af.png>
</file>

<file path=ppt/media/file12ea368d971ef.png>
</file>

<file path=ppt/media/file12ea36b74824c.png>
</file>

<file path=ppt/media/file12ea37012b800.png>
</file>

<file path=ppt/media/file12ea3702cd41a.png>
</file>

<file path=ppt/media/file12ea3738d85d5.png>
</file>

<file path=ppt/media/file12ea3f19307f.png>
</file>

<file path=ppt/media/file12ea3f20fe6d.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8" Type="http://schemas.openxmlformats.org/officeDocument/2006/relationships/hyperlink" Target="https://www.ons.gov.uk/peoplepopulationandcommunity/birthsdeathsandmarriages/deaths/datasets/numberofdeathsincarehomesnotifiedtothecarequalitycommissionengland" TargetMode="External"/>
<Relationship Id="rId3" Type="http://schemas.openxmlformats.org/officeDocument/2006/relationships/hyperlink" Target="https://coronavirus-staging.data.gov.uk/" TargetMode="External"/>
<Relationship Id="rId7" Type="http://schemas.openxmlformats.org/officeDocument/2006/relationships/hyperlink" Target="https://www.ons.gov.uk/peoplepopulationandcommunity/healthandsocialcare/causesofdeath/datasets/deathregistrationsandoccurrencesbylocalauthorityandhealthboard" TargetMode="External"/>
<Relationship Id="rId2" Type="http://schemas.openxmlformats.org/officeDocument/2006/relationships/hyperlink" Target="https://coronavirus.data.gov.uk/" TargetMode="External"/>
<Relationship Id="rId1" Type="http://schemas.openxmlformats.org/officeDocument/2006/relationships/slideLayout" Target="../slideLayouts/slideLayout1.xml"/>
<Relationship Id="rId6" Type="http://schemas.openxmlformats.org/officeDocument/2006/relationships/hyperlink" Target="https://www.england.nhs.uk/statistics/statistical-work-areas/covid-19-daily-deaths/" TargetMode="External"/>
<Relationship Id="rId5" Type="http://schemas.openxmlformats.org/officeDocument/2006/relationships/hyperlink" Target="https://www.gov.uk/government/statistical-data-sets/covid-19-number-of-outbreaks-in-care-homes-management-information#history" TargetMode="External"/>
<Relationship Id="rId10" Type="http://schemas.openxmlformats.org/officeDocument/2006/relationships/hyperlink" Target="https://www.google.com/covid19/mobility/" TargetMode="External"/>
<Relationship Id="rId4" Type="http://schemas.openxmlformats.org/officeDocument/2006/relationships/hyperlink" Target="https://digital.nhs.uk/dashboards/nhs-pathways" TargetMode="External"/>
<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2ea367d9d8af.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4.xml"/>
<Relationship Id="rId2" Type="http://schemas.openxmlformats.org/officeDocument/2006/relationships/image" Target="../media/file12ea3f20fe6d.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12ea33f1faddd.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12ea338cfa88b.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12ea349425ad0.pn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12ea323583343.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2ea3738d85d5.png"/>
<Relationship Id="rId3" Type="http://schemas.openxmlformats.org/officeDocument/2006/relationships/image" Target="../media/file12ea3504d9e37.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2ea317ce5611.png"/>
<Relationship Id="rId3" Type="http://schemas.openxmlformats.org/officeDocument/2006/relationships/image" Target="../media/file12ea36b74824c.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2ea32e1682b1.png"/>
<Relationship Id="rId3" Type="http://schemas.openxmlformats.org/officeDocument/2006/relationships/image" Target="../media/file12ea347de4a1a.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2ea352d315d2.png"/>
<Relationship Id="rId3" Type="http://schemas.openxmlformats.org/officeDocument/2006/relationships/image" Target="../media/file12ea3203db879.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2ea3341a2078.png"/>
<Relationship Id="rId3" Type="http://schemas.openxmlformats.org/officeDocument/2006/relationships/image" Target="../media/file12ea31f49c101.png"/>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2ea3231e38b3.png"/>
<Relationship Id="rId3" Type="http://schemas.openxmlformats.org/officeDocument/2006/relationships/image" Target="../media/file12ea3151c81c8.png"/>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2ea328c7c4c.png"/>
<Relationship Id="rId3" Type="http://schemas.openxmlformats.org/officeDocument/2006/relationships/image" Target="../media/file12ea3553462e2.png"/>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2ea362480f21.png"/>
<Relationship Id="rId3" Type="http://schemas.openxmlformats.org/officeDocument/2006/relationships/image" Target="../media/file12ea368d971ef.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2ea32caa8928.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2ea37012b800.pn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2ea35cee417b.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2ea31e0d21e7.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2ea3702cd41a.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2ea3f19307f.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2ea33ebee997.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16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16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8th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242,769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27,980.5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16,785,149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29,681.9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2,665,318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28,916.6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16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16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11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7,617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877.9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328,120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580.2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70,890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769.1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16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16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17,237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26,854.3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43,142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26,775.8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30,929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25,454.3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36,939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32,842.3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39,221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26,960.8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44,428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29,201.7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30,873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27,882.1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222nd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242,769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27,980.5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2,665,318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28,916.6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16,785,149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29,681.9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16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16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11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557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867.8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1,274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790.7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803.2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723.7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1,350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928.0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12th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1,498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984.6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1,036.8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7,617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877.9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328,120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580.2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70,890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769.1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16 March 2022</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16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tentacle</cp:lastModifiedBy>
  <cp:revision>82</cp:revision>
  <dcterms:created xsi:type="dcterms:W3CDTF">2020-07-05T12:47:38Z</dcterms:created>
  <dcterms:modified xsi:type="dcterms:W3CDTF">2022-03-16T17:19:44Z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